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65" r:id="rId3"/>
    <p:sldId id="261" r:id="rId4"/>
    <p:sldId id="263" r:id="rId5"/>
    <p:sldId id="264" r:id="rId6"/>
    <p:sldId id="266" r:id="rId7"/>
    <p:sldId id="262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359CB5-56FC-4F42-94C5-7A9CE5B7BC97}" type="datetimeFigureOut">
              <a:rPr lang="de-DE" smtClean="0"/>
              <a:t>27.05.2013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AD3CE-BB61-4D77-A36E-4745437842A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6198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3347864" y="3429000"/>
            <a:ext cx="5038328" cy="838200"/>
          </a:xfrm>
        </p:spPr>
        <p:txBody>
          <a:bodyPr/>
          <a:lstStyle>
            <a:lvl1pPr algn="ctr">
              <a:defRPr>
                <a:solidFill>
                  <a:srgbClr val="2B527D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3347864" y="4437112"/>
            <a:ext cx="5040560" cy="762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>
                <a:solidFill>
                  <a:srgbClr val="2B527D"/>
                </a:solidFill>
              </a:defRPr>
            </a:lvl1pPr>
          </a:lstStyle>
          <a:p>
            <a:r>
              <a:rPr lang="de-DE" smtClean="0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3475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5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12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6050" y="620713"/>
            <a:ext cx="1889125" cy="5597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27088" y="620713"/>
            <a:ext cx="5516562" cy="5597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D4D4D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40567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23886" y="785794"/>
            <a:ext cx="7558087" cy="39528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088" y="1285860"/>
            <a:ext cx="7558087" cy="493237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4D4D4D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5859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73459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27088" y="1125538"/>
            <a:ext cx="3702050" cy="50927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81538" y="1125538"/>
            <a:ext cx="3703637" cy="5092700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6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D4D4D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9581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10" name="Foliennummernplatzhalter 3"/>
          <p:cNvSpPr>
            <a:spLocks noGrp="1"/>
          </p:cNvSpPr>
          <p:nvPr>
            <p:ph type="sldNum" sz="quarter" idx="10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8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280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6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4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64253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3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697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206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8" name="Foliennummernplatzhalter 3"/>
          <p:cNvSpPr>
            <a:spLocks noGrp="1"/>
          </p:cNvSpPr>
          <p:nvPr>
            <p:ph type="sldNum" sz="quarter" idx="4"/>
          </p:nvPr>
        </p:nvSpPr>
        <p:spPr>
          <a:xfrm>
            <a:off x="-21516" y="6637086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  <p:sp>
        <p:nvSpPr>
          <p:cNvPr id="6" name="Foliennummernplatzhalter 1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4D4D4D"/>
                </a:solidFill>
                <a:latin typeface="Frutiger LT 45 Light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Frutiger LT 45 Light" pitchFamily="34" charset="0"/>
                <a:ea typeface="+mn-ea"/>
                <a:cs typeface="+mn-cs"/>
              </a:defRPr>
            </a:lvl9pPr>
          </a:lstStyle>
          <a:p>
            <a:fld id="{088EBDE6-426E-453F-AACD-4B21C3F8993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441411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620713"/>
            <a:ext cx="7558087" cy="395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27088" y="1125538"/>
            <a:ext cx="7558087" cy="509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4D4D4D"/>
                </a:solidFill>
              </a:defRPr>
            </a:lvl1pPr>
          </a:lstStyle>
          <a:p>
            <a:fld id="{EC67FA0F-F3CE-41F0-A65E-6154B1DE7B8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99646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2B527D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accent2"/>
          </a:solidFill>
          <a:latin typeface="Frutiger LT 45 Light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2B527D"/>
        </a:buClr>
        <a:buSzPct val="120000"/>
        <a:buFont typeface="Arial" pitchFamily="34" charset="0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2B527D"/>
        </a:buClr>
        <a:buSzPct val="100000"/>
        <a:buFont typeface="Arial" pitchFamily="34" charset="0"/>
        <a:buChar char="•"/>
        <a:defRPr sz="22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2B527D"/>
        </a:buClr>
        <a:buSzPct val="80000"/>
        <a:buFont typeface="Arial" pitchFamily="34" charset="0"/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2B527D"/>
        </a:buClr>
        <a:buSzPct val="80000"/>
        <a:buFont typeface="Arial" pitchFamily="34" charset="0"/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2B527D"/>
        </a:buClr>
        <a:buSzPct val="80000"/>
        <a:buFont typeface="Arial" pitchFamily="34" charset="0"/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jp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image" Target="../media/image24.jpe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19" Type="http://schemas.openxmlformats.org/officeDocument/2006/relationships/image" Target="../media/image26.jpg"/><Relationship Id="rId4" Type="http://schemas.openxmlformats.org/officeDocument/2006/relationships/image" Target="../media/image11.jpeg"/><Relationship Id="rId9" Type="http://schemas.openxmlformats.org/officeDocument/2006/relationships/image" Target="../media/image16.jpeg"/><Relationship Id="rId1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de-DE" dirty="0" smtClean="0"/>
              <a:t>Kurzvorstellung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de-DE" dirty="0" smtClean="0"/>
              <a:t>Wolfgang Schröder </a:t>
            </a:r>
            <a:br>
              <a:rPr lang="de-DE" dirty="0" smtClean="0"/>
            </a:br>
            <a:r>
              <a:rPr lang="de-DE" dirty="0" smtClean="0"/>
              <a:t>wolfgang.schroeder@netzweber.de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3637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netzweber </a:t>
            </a:r>
            <a:r>
              <a:rPr lang="de-DE" dirty="0"/>
              <a:t>G</a:t>
            </a:r>
            <a:r>
              <a:rPr lang="de-DE" dirty="0" smtClean="0"/>
              <a:t>mbH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Gegründet 2012</a:t>
            </a:r>
          </a:p>
          <a:p>
            <a:r>
              <a:rPr lang="de-DE" dirty="0" smtClean="0"/>
              <a:t>Entstanden aus dem Internetbereich der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err="1" smtClean="0"/>
              <a:t>ifu</a:t>
            </a:r>
            <a:r>
              <a:rPr lang="de-DE" dirty="0" smtClean="0"/>
              <a:t> Institut für Umweltinformatik Hamburg GmbH</a:t>
            </a:r>
          </a:p>
          <a:p>
            <a:r>
              <a:rPr lang="de-DE" dirty="0" smtClean="0"/>
              <a:t>(dor</a:t>
            </a:r>
            <a:r>
              <a:rPr lang="de-DE" dirty="0" smtClean="0"/>
              <a:t>t </a:t>
            </a:r>
            <a:r>
              <a:rPr lang="de-DE" dirty="0" smtClean="0"/>
              <a:t>seit </a:t>
            </a:r>
            <a:r>
              <a:rPr lang="de-DE" dirty="0" smtClean="0"/>
              <a:t>2002)</a:t>
            </a:r>
          </a:p>
          <a:p>
            <a:r>
              <a:rPr lang="de-DE" dirty="0" err="1" smtClean="0"/>
              <a:t>Full</a:t>
            </a:r>
            <a:r>
              <a:rPr lang="de-DE" dirty="0" smtClean="0"/>
              <a:t>-Service-Agentur mit den Schwerpunkten TYPO3 – Webprogrammierung und </a:t>
            </a:r>
            <a:r>
              <a:rPr lang="de-DE" dirty="0" smtClean="0"/>
              <a:t>Support</a:t>
            </a:r>
            <a:endParaRPr lang="de-DE" dirty="0" smtClean="0"/>
          </a:p>
          <a:p>
            <a:r>
              <a:rPr lang="de-DE" dirty="0" smtClean="0"/>
              <a:t>Schwerpunkt im Bereich Umwelt und Soziales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7517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048" y="936104"/>
            <a:ext cx="5805264" cy="573325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267744" y="716851"/>
            <a:ext cx="4180162" cy="410958"/>
          </a:xfrm>
        </p:spPr>
        <p:txBody>
          <a:bodyPr/>
          <a:lstStyle/>
          <a:p>
            <a:r>
              <a:rPr lang="de-DE" dirty="0" smtClean="0"/>
              <a:t>Unser Leistungsspektrum</a:t>
            </a:r>
            <a:endParaRPr lang="de-DE" dirty="0"/>
          </a:p>
        </p:txBody>
      </p:sp>
      <p:sp>
        <p:nvSpPr>
          <p:cNvPr id="5" name="Inhaltsplatzhalt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830" y="4349135"/>
            <a:ext cx="1817067" cy="1214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12" y="1218392"/>
            <a:ext cx="1261280" cy="138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267" y="1459112"/>
            <a:ext cx="2076450" cy="123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feld 18"/>
          <p:cNvSpPr txBox="1"/>
          <p:nvPr/>
        </p:nvSpPr>
        <p:spPr>
          <a:xfrm>
            <a:off x="7119426" y="2725469"/>
            <a:ext cx="1594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accent3">
                    <a:lumMod val="50000"/>
                  </a:schemeClr>
                </a:solidFill>
              </a:rPr>
              <a:t>Programmierung und Datenbanken</a:t>
            </a:r>
            <a:endParaRPr lang="de-DE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3085" name="Picture 1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13176"/>
            <a:ext cx="1304207" cy="97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feld 24"/>
          <p:cNvSpPr txBox="1"/>
          <p:nvPr/>
        </p:nvSpPr>
        <p:spPr>
          <a:xfrm>
            <a:off x="7332125" y="5737809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accent3">
                    <a:lumMod val="50000"/>
                  </a:schemeClr>
                </a:solidFill>
              </a:rPr>
              <a:t>Service</a:t>
            </a:r>
            <a:endParaRPr lang="de-DE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689341" y="2550185"/>
            <a:ext cx="711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accent3">
                    <a:lumMod val="50000"/>
                  </a:schemeClr>
                </a:solidFill>
              </a:rPr>
              <a:t>Design</a:t>
            </a:r>
            <a:endParaRPr lang="de-DE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1042958" y="6104329"/>
            <a:ext cx="9367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accent3">
                    <a:lumMod val="50000"/>
                  </a:schemeClr>
                </a:solidFill>
              </a:rPr>
              <a:t>Beratung</a:t>
            </a:r>
            <a:endParaRPr lang="de-DE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491314" y="2920588"/>
            <a:ext cx="139046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Programmierung</a:t>
            </a:r>
          </a:p>
          <a:p>
            <a:pPr algn="ctr"/>
            <a:endParaRPr lang="de-DE" sz="300" b="1" dirty="0" smtClean="0"/>
          </a:p>
        </p:txBody>
      </p:sp>
      <p:sp>
        <p:nvSpPr>
          <p:cNvPr id="30" name="Textfeld 29"/>
          <p:cNvSpPr txBox="1"/>
          <p:nvPr/>
        </p:nvSpPr>
        <p:spPr>
          <a:xfrm>
            <a:off x="2564747" y="3398803"/>
            <a:ext cx="6232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Design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5522971" y="4303262"/>
            <a:ext cx="12464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Service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6228184" y="5050601"/>
            <a:ext cx="12464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Beratung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5018915" y="3717032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Apps</a:t>
            </a:r>
            <a:endParaRPr lang="de-DE" sz="1000" b="1" dirty="0"/>
          </a:p>
        </p:txBody>
      </p:sp>
      <p:sp>
        <p:nvSpPr>
          <p:cNvPr id="34" name="Textfeld 33"/>
          <p:cNvSpPr txBox="1"/>
          <p:nvPr/>
        </p:nvSpPr>
        <p:spPr>
          <a:xfrm>
            <a:off x="5330094" y="4850546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TYPO3</a:t>
            </a:r>
            <a:br>
              <a:rPr lang="de-DE" sz="1000" b="1" dirty="0" smtClean="0">
                <a:solidFill>
                  <a:schemeClr val="bg1"/>
                </a:solidFill>
              </a:rPr>
            </a:br>
            <a:r>
              <a:rPr lang="de-DE" sz="1000" b="1" dirty="0" smtClean="0">
                <a:solidFill>
                  <a:schemeClr val="bg1"/>
                </a:solidFill>
              </a:rPr>
              <a:t>Schulungen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6329351" y="3749425"/>
            <a:ext cx="124644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Support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4380377" y="1792402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TYPO3</a:t>
            </a:r>
            <a:br>
              <a:rPr lang="de-DE" sz="1000" b="1" dirty="0" smtClean="0"/>
            </a:br>
            <a:r>
              <a:rPr lang="de-DE" sz="1000" b="1" dirty="0" smtClean="0"/>
              <a:t>Extension</a:t>
            </a:r>
            <a:endParaRPr lang="de-DE" sz="1000" b="1" dirty="0"/>
          </a:p>
        </p:txBody>
      </p:sp>
      <p:sp>
        <p:nvSpPr>
          <p:cNvPr id="37" name="Textfeld 36"/>
          <p:cNvSpPr txBox="1"/>
          <p:nvPr/>
        </p:nvSpPr>
        <p:spPr>
          <a:xfrm>
            <a:off x="6266198" y="4316729"/>
            <a:ext cx="936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err="1" smtClean="0"/>
              <a:t>Social</a:t>
            </a:r>
            <a:r>
              <a:rPr lang="de-DE" sz="1000" b="1" dirty="0" smtClean="0"/>
              <a:t/>
            </a:r>
            <a:br>
              <a:rPr lang="de-DE" sz="1000" b="1" dirty="0" smtClean="0"/>
            </a:br>
            <a:r>
              <a:rPr lang="de-DE" sz="1000" b="1" dirty="0" smtClean="0"/>
              <a:t>Media</a:t>
            </a:r>
            <a:endParaRPr lang="de-DE" sz="1000" b="1" dirty="0"/>
          </a:p>
        </p:txBody>
      </p:sp>
      <p:sp>
        <p:nvSpPr>
          <p:cNvPr id="38" name="Textfeld 37"/>
          <p:cNvSpPr txBox="1"/>
          <p:nvPr/>
        </p:nvSpPr>
        <p:spPr>
          <a:xfrm>
            <a:off x="2544619" y="4102914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Wordpress</a:t>
            </a:r>
            <a:endParaRPr lang="de-DE" sz="1000" b="1" dirty="0"/>
          </a:p>
        </p:txBody>
      </p:sp>
      <p:sp>
        <p:nvSpPr>
          <p:cNvPr id="39" name="Textfeld 38"/>
          <p:cNvSpPr txBox="1"/>
          <p:nvPr/>
        </p:nvSpPr>
        <p:spPr>
          <a:xfrm>
            <a:off x="2282269" y="4690010"/>
            <a:ext cx="623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Web</a:t>
            </a:r>
          </a:p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2.0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0" name="Textfeld 39"/>
          <p:cNvSpPr txBox="1"/>
          <p:nvPr/>
        </p:nvSpPr>
        <p:spPr>
          <a:xfrm>
            <a:off x="2789155" y="4716839"/>
            <a:ext cx="70272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Hosting</a:t>
            </a:r>
            <a:endParaRPr lang="de-DE" sz="1000" b="1" dirty="0"/>
          </a:p>
        </p:txBody>
      </p:sp>
      <p:sp>
        <p:nvSpPr>
          <p:cNvPr id="41" name="Textfeld 40"/>
          <p:cNvSpPr txBox="1"/>
          <p:nvPr/>
        </p:nvSpPr>
        <p:spPr>
          <a:xfrm>
            <a:off x="4139952" y="3717032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Konzepte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2" name="Textfeld 41"/>
          <p:cNvSpPr txBox="1"/>
          <p:nvPr/>
        </p:nvSpPr>
        <p:spPr>
          <a:xfrm>
            <a:off x="3491880" y="4652110"/>
            <a:ext cx="8467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Webseiten</a:t>
            </a:r>
          </a:p>
          <a:p>
            <a:pPr algn="ctr"/>
            <a:r>
              <a:rPr lang="de-DE" sz="1000" b="1" dirty="0">
                <a:solidFill>
                  <a:schemeClr val="bg1"/>
                </a:solidFill>
              </a:rPr>
              <a:t>z</a:t>
            </a:r>
            <a:r>
              <a:rPr lang="de-DE" sz="1000" b="1" dirty="0" smtClean="0">
                <a:solidFill>
                  <a:schemeClr val="bg1"/>
                </a:solidFill>
              </a:rPr>
              <a:t>um selbst pflegen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4" name="Textfeld 43"/>
          <p:cNvSpPr txBox="1"/>
          <p:nvPr/>
        </p:nvSpPr>
        <p:spPr>
          <a:xfrm>
            <a:off x="2282269" y="2530243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Kataloge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5" name="Textfeld 44"/>
          <p:cNvSpPr txBox="1"/>
          <p:nvPr/>
        </p:nvSpPr>
        <p:spPr>
          <a:xfrm>
            <a:off x="3049949" y="1522763"/>
            <a:ext cx="846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CD-</a:t>
            </a:r>
          </a:p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ROM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6" name="Textfeld 45"/>
          <p:cNvSpPr txBox="1"/>
          <p:nvPr/>
        </p:nvSpPr>
        <p:spPr>
          <a:xfrm>
            <a:off x="2843808" y="5229200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CMS</a:t>
            </a:r>
            <a:endParaRPr lang="de-DE" sz="1000" b="1" dirty="0"/>
          </a:p>
        </p:txBody>
      </p:sp>
      <p:sp>
        <p:nvSpPr>
          <p:cNvPr id="47" name="Textfeld 46"/>
          <p:cNvSpPr txBox="1"/>
          <p:nvPr/>
        </p:nvSpPr>
        <p:spPr>
          <a:xfrm>
            <a:off x="2908322" y="2318537"/>
            <a:ext cx="11596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/>
              <a:t>Web-</a:t>
            </a:r>
          </a:p>
          <a:p>
            <a:pPr algn="ctr"/>
            <a:r>
              <a:rPr lang="de-DE" sz="1000" b="1" dirty="0" smtClean="0"/>
              <a:t>Anwendungen</a:t>
            </a:r>
            <a:endParaRPr lang="de-DE" sz="1000" b="1" dirty="0"/>
          </a:p>
        </p:txBody>
      </p:sp>
      <p:sp>
        <p:nvSpPr>
          <p:cNvPr id="48" name="Textfeld 47"/>
          <p:cNvSpPr txBox="1"/>
          <p:nvPr/>
        </p:nvSpPr>
        <p:spPr>
          <a:xfrm>
            <a:off x="3437227" y="3326795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TYPO3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49" name="Textfeld 48"/>
          <p:cNvSpPr txBox="1"/>
          <p:nvPr/>
        </p:nvSpPr>
        <p:spPr>
          <a:xfrm>
            <a:off x="5685645" y="2595536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Portale</a:t>
            </a:r>
            <a:endParaRPr lang="de-DE" sz="1000" b="1" dirty="0"/>
          </a:p>
        </p:txBody>
      </p:sp>
      <p:sp>
        <p:nvSpPr>
          <p:cNvPr id="50" name="Textfeld 49"/>
          <p:cNvSpPr txBox="1"/>
          <p:nvPr/>
        </p:nvSpPr>
        <p:spPr>
          <a:xfrm>
            <a:off x="4067944" y="2452826"/>
            <a:ext cx="846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000" b="1" dirty="0" smtClean="0">
                <a:solidFill>
                  <a:schemeClr val="bg1"/>
                </a:solidFill>
              </a:rPr>
              <a:t>Daten-banken</a:t>
            </a:r>
            <a:endParaRPr lang="de-DE" sz="1000" b="1" dirty="0">
              <a:solidFill>
                <a:schemeClr val="bg1"/>
              </a:solidFill>
            </a:endParaRPr>
          </a:p>
        </p:txBody>
      </p:sp>
      <p:sp>
        <p:nvSpPr>
          <p:cNvPr id="51" name="Textfeld 50"/>
          <p:cNvSpPr txBox="1"/>
          <p:nvPr/>
        </p:nvSpPr>
        <p:spPr>
          <a:xfrm>
            <a:off x="5099600" y="2174705"/>
            <a:ext cx="8467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>
                <a:solidFill>
                  <a:schemeClr val="bg1"/>
                </a:solidFill>
              </a:rPr>
              <a:t>PHP</a:t>
            </a:r>
            <a:endParaRPr lang="de-DE" sz="1000" b="1" dirty="0">
              <a:solidFill>
                <a:schemeClr val="bg1"/>
              </a:solidFill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05102"/>
            <a:ext cx="1097078" cy="815986"/>
          </a:xfrm>
          <a:prstGeom prst="rect">
            <a:avLst/>
          </a:prstGeom>
        </p:spPr>
      </p:pic>
      <p:sp>
        <p:nvSpPr>
          <p:cNvPr id="43" name="Textfeld 42"/>
          <p:cNvSpPr txBox="1"/>
          <p:nvPr/>
        </p:nvSpPr>
        <p:spPr>
          <a:xfrm>
            <a:off x="755576" y="4088105"/>
            <a:ext cx="71143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>
                <a:solidFill>
                  <a:schemeClr val="accent3">
                    <a:lumMod val="50000"/>
                  </a:schemeClr>
                </a:solidFill>
              </a:rPr>
              <a:t>Apps</a:t>
            </a:r>
            <a:endParaRPr lang="de-DE" sz="12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81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1" grpId="0"/>
      <p:bldP spid="42" grpId="0"/>
      <p:bldP spid="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0" y="1196752"/>
            <a:ext cx="2400498" cy="2004085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30985"/>
            <a:ext cx="2400498" cy="2004085"/>
          </a:xfrm>
          <a:prstGeom prst="rect">
            <a:avLst/>
          </a:prstGeom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707" y="3448955"/>
            <a:ext cx="2400498" cy="2004085"/>
          </a:xfrm>
          <a:prstGeom prst="rect">
            <a:avLst/>
          </a:prstGeom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030" y="2636912"/>
            <a:ext cx="2400498" cy="2004085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78" y="4020383"/>
            <a:ext cx="2400498" cy="2004085"/>
          </a:xfrm>
          <a:prstGeom prst="rect">
            <a:avLst/>
          </a:prstGeom>
        </p:spPr>
      </p:pic>
      <p:pic>
        <p:nvPicPr>
          <p:cNvPr id="27" name="Grafik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2400498" cy="2004085"/>
          </a:xfrm>
          <a:prstGeom prst="rect">
            <a:avLst/>
          </a:prstGeom>
        </p:spPr>
      </p:pic>
      <p:pic>
        <p:nvPicPr>
          <p:cNvPr id="29" name="Grafik 2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463490"/>
            <a:ext cx="2400498" cy="2004085"/>
          </a:xfrm>
          <a:prstGeom prst="rect">
            <a:avLst/>
          </a:prstGeom>
        </p:spPr>
      </p:pic>
      <p:pic>
        <p:nvPicPr>
          <p:cNvPr id="30" name="Grafik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507143"/>
            <a:ext cx="2400498" cy="200408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463491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4507143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 smtClean="0"/>
              <a:t>Webseiten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430986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448956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578" y="4022460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44824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636912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330" y="1196752"/>
            <a:ext cx="2400496" cy="20040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182" y="3933056"/>
            <a:ext cx="2400496" cy="1907243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182" y="3933056"/>
            <a:ext cx="2400496" cy="19072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8623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08966" y="933513"/>
            <a:ext cx="4981838" cy="395287"/>
          </a:xfrm>
        </p:spPr>
        <p:txBody>
          <a:bodyPr/>
          <a:lstStyle/>
          <a:p>
            <a:r>
              <a:rPr lang="de-DE" dirty="0" smtClean="0"/>
              <a:t>Portale und Webdatenbanken</a:t>
            </a: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6" y="1328800"/>
            <a:ext cx="1919577" cy="1440160"/>
          </a:xfrm>
          <a:prstGeom prst="rect">
            <a:avLst/>
          </a:prstGeom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0" y="1328800"/>
            <a:ext cx="1920213" cy="1439683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20" y="1328800"/>
            <a:ext cx="1915774" cy="144016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770" y="3068960"/>
            <a:ext cx="1921854" cy="1440435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72" y="3068004"/>
            <a:ext cx="1914882" cy="1441391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172" y="3068960"/>
            <a:ext cx="1909795" cy="1441391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457" y="4869160"/>
            <a:ext cx="1895064" cy="1426961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39" y="4869157"/>
            <a:ext cx="1902615" cy="1425541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447" y="4869160"/>
            <a:ext cx="1896331" cy="1426961"/>
          </a:xfrm>
          <a:prstGeom prst="rect">
            <a:avLst/>
          </a:prstGeom>
        </p:spPr>
      </p:pic>
      <p:sp>
        <p:nvSpPr>
          <p:cNvPr id="13" name="Textfeld 12"/>
          <p:cNvSpPr txBox="1"/>
          <p:nvPr/>
        </p:nvSpPr>
        <p:spPr>
          <a:xfrm>
            <a:off x="3079602" y="1633381"/>
            <a:ext cx="5184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FÖJ</a:t>
            </a:r>
          </a:p>
          <a:p>
            <a:r>
              <a:rPr lang="de-DE" sz="1200" b="1" dirty="0" smtClean="0"/>
              <a:t>Vollständig webbasierte Lösung für die Anmeldung zum FÖJ </a:t>
            </a:r>
          </a:p>
        </p:txBody>
      </p:sp>
      <p:sp>
        <p:nvSpPr>
          <p:cNvPr id="17" name="Textfeld 16"/>
          <p:cNvSpPr txBox="1"/>
          <p:nvPr/>
        </p:nvSpPr>
        <p:spPr>
          <a:xfrm>
            <a:off x="3108965" y="337320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/>
              <a:t>o</a:t>
            </a:r>
            <a:r>
              <a:rPr lang="de-DE" sz="1200" b="1" dirty="0" smtClean="0"/>
              <a:t>ekojobs.de</a:t>
            </a:r>
            <a:br>
              <a:rPr lang="de-DE" sz="1200" b="1" dirty="0" smtClean="0"/>
            </a:br>
            <a:r>
              <a:rPr lang="de-DE" sz="1200" b="1" dirty="0" smtClean="0"/>
              <a:t>Mehrsprachiges Portal für die Suche nach Praktikumsplätzen und Jobs im Umweltbereich in Europa</a:t>
            </a:r>
          </a:p>
        </p:txBody>
      </p:sp>
      <p:sp>
        <p:nvSpPr>
          <p:cNvPr id="18" name="Textfeld 17"/>
          <p:cNvSpPr txBox="1"/>
          <p:nvPr/>
        </p:nvSpPr>
        <p:spPr>
          <a:xfrm>
            <a:off x="3108965" y="5166430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b="1" dirty="0" smtClean="0"/>
              <a:t>UPORT / Veranstaltungsnetzwerk BNE</a:t>
            </a:r>
          </a:p>
          <a:p>
            <a:r>
              <a:rPr lang="de-DE" sz="1200" b="1" dirty="0" smtClean="0"/>
              <a:t>Bundesweites System für die Verwaltung von Terminen im Umweltbereich</a:t>
            </a:r>
          </a:p>
        </p:txBody>
      </p:sp>
    </p:spTree>
    <p:extLst>
      <p:ext uri="{BB962C8B-B14F-4D97-AF65-F5344CB8AC3E}">
        <p14:creationId xmlns:p14="http://schemas.microsoft.com/office/powerpoint/2010/main" val="377564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Kataloge und CD ROM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3995936" y="1784845"/>
            <a:ext cx="439248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Zum Sammeln verführen</a:t>
            </a:r>
            <a:br>
              <a:rPr lang="de-DE" dirty="0" smtClean="0"/>
            </a:br>
            <a:r>
              <a:rPr lang="de-DE" dirty="0" smtClean="0"/>
              <a:t>CD mit hunderten von Kunstwerkbeschreibungen für die Hamburger Kunsthalle und das Museum für Kunst und Gewerbe, Hamburg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2207568" y="3765578"/>
            <a:ext cx="38164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Bildungsführer Nachhaltige Entwicklung, Hamburger Aktionsplan</a:t>
            </a:r>
            <a:endParaRPr lang="de-DE" dirty="0"/>
          </a:p>
        </p:txBody>
      </p:sp>
      <p:pic>
        <p:nvPicPr>
          <p:cNvPr id="1029" name="Picture 5" descr="http://www.netzweber.de/typo3temp/pics/80c2e48c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918550"/>
            <a:ext cx="1524000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feld 11"/>
          <p:cNvSpPr txBox="1"/>
          <p:nvPr/>
        </p:nvSpPr>
        <p:spPr>
          <a:xfrm>
            <a:off x="5004048" y="5341558"/>
            <a:ext cx="30963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/>
              <a:t>Toolset</a:t>
            </a:r>
            <a:r>
              <a:rPr lang="de-DE" dirty="0" smtClean="0"/>
              <a:t> „Regionales Stoffstrommanagement.</a:t>
            </a:r>
          </a:p>
          <a:p>
            <a:r>
              <a:rPr lang="de-DE" dirty="0" smtClean="0"/>
              <a:t>Multimedia CD</a:t>
            </a: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956" y="1556792"/>
            <a:ext cx="1204039" cy="1693352"/>
          </a:xfr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50" y="2924944"/>
            <a:ext cx="925985" cy="130229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490877"/>
            <a:ext cx="923864" cy="1299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4654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7558087" cy="395287"/>
          </a:xfrm>
        </p:spPr>
        <p:txBody>
          <a:bodyPr/>
          <a:lstStyle/>
          <a:p>
            <a:r>
              <a:rPr lang="de-DE" dirty="0" smtClean="0"/>
              <a:t>Vielen Dank!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32881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tzweber-Vorlage">
  <a:themeElements>
    <a:clrScheme name="Larissa-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-Design">
      <a:majorFont>
        <a:latin typeface="Frutiger LT 45 Light"/>
        <a:ea typeface=""/>
        <a:cs typeface=""/>
      </a:majorFont>
      <a:minorFont>
        <a:latin typeface="Frutiger LT 45 Light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issa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issa-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issa-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Netzweber-Vorlage</Template>
  <TotalTime>0</TotalTime>
  <Words>99</Words>
  <Application>Microsoft Office PowerPoint</Application>
  <PresentationFormat>Bildschirmpräsentation (4:3)</PresentationFormat>
  <Paragraphs>54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Netzweber-Vorlage</vt:lpstr>
      <vt:lpstr>Kurzvorstellung</vt:lpstr>
      <vt:lpstr>netzweber GmbH</vt:lpstr>
      <vt:lpstr>Unser Leistungsspektrum</vt:lpstr>
      <vt:lpstr>Webseiten</vt:lpstr>
      <vt:lpstr>Portale und Webdatenbanken</vt:lpstr>
      <vt:lpstr>Kataloge und CD ROM</vt:lpstr>
      <vt:lpstr>Vielen Dank!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netzweber GmbH</dc:title>
  <dc:creator>Wolfgang Schröder</dc:creator>
  <cp:lastModifiedBy>wolfgang</cp:lastModifiedBy>
  <cp:revision>66</cp:revision>
  <dcterms:created xsi:type="dcterms:W3CDTF">2012-02-23T15:35:08Z</dcterms:created>
  <dcterms:modified xsi:type="dcterms:W3CDTF">2013-05-27T06:32:37Z</dcterms:modified>
</cp:coreProperties>
</file>